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1182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5113B-C143-4FAD-8A04-7EFD19CF955F}" type="datetimeFigureOut">
              <a:rPr lang="en-US" smtClean="0"/>
              <a:t>9/9/2014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B103B-A7CB-4BC5-BAF7-9BE09B47A8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1675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5113B-C143-4FAD-8A04-7EFD19CF955F}" type="datetimeFigureOut">
              <a:rPr lang="en-US" smtClean="0"/>
              <a:t>9/9/2014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B103B-A7CB-4BC5-BAF7-9BE09B47A8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7302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5113B-C143-4FAD-8A04-7EFD19CF955F}" type="datetimeFigureOut">
              <a:rPr lang="en-US" smtClean="0"/>
              <a:t>9/9/2014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B103B-A7CB-4BC5-BAF7-9BE09B47A8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2502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5113B-C143-4FAD-8A04-7EFD19CF955F}" type="datetimeFigureOut">
              <a:rPr lang="en-US" smtClean="0"/>
              <a:t>9/9/2014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B103B-A7CB-4BC5-BAF7-9BE09B47A8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9247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5113B-C143-4FAD-8A04-7EFD19CF955F}" type="datetimeFigureOut">
              <a:rPr lang="en-US" smtClean="0"/>
              <a:t>9/9/2014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B103B-A7CB-4BC5-BAF7-9BE09B47A8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2063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5113B-C143-4FAD-8A04-7EFD19CF955F}" type="datetimeFigureOut">
              <a:rPr lang="en-US" smtClean="0"/>
              <a:t>9/9/2014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B103B-A7CB-4BC5-BAF7-9BE09B47A8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8815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5113B-C143-4FAD-8A04-7EFD19CF955F}" type="datetimeFigureOut">
              <a:rPr lang="en-US" smtClean="0"/>
              <a:t>9/9/2014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B103B-A7CB-4BC5-BAF7-9BE09B47A8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8529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5113B-C143-4FAD-8A04-7EFD19CF955F}" type="datetimeFigureOut">
              <a:rPr lang="en-US" smtClean="0"/>
              <a:t>9/9/2014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B103B-A7CB-4BC5-BAF7-9BE09B47A8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7943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5113B-C143-4FAD-8A04-7EFD19CF955F}" type="datetimeFigureOut">
              <a:rPr lang="en-US" smtClean="0"/>
              <a:t>9/9/2014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B103B-A7CB-4BC5-BAF7-9BE09B47A8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0715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5113B-C143-4FAD-8A04-7EFD19CF955F}" type="datetimeFigureOut">
              <a:rPr lang="en-US" smtClean="0"/>
              <a:t>9/9/2014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B103B-A7CB-4BC5-BAF7-9BE09B47A8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7608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5113B-C143-4FAD-8A04-7EFD19CF955F}" type="datetimeFigureOut">
              <a:rPr lang="en-US" smtClean="0"/>
              <a:t>9/9/2014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B103B-A7CB-4BC5-BAF7-9BE09B47A8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0549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15113B-C143-4FAD-8A04-7EFD19CF955F}" type="datetimeFigureOut">
              <a:rPr lang="en-US" smtClean="0"/>
              <a:t>9/9/2014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3B103B-A7CB-4BC5-BAF7-9BE09B47A8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366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http://www.geo.cornell.edu/geology/classes/hawaii/220/exams/MS_watershed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107"/>
          <a:stretch/>
        </p:blipFill>
        <p:spPr bwMode="auto">
          <a:xfrm>
            <a:off x="-32288" y="457200"/>
            <a:ext cx="9074431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30504" y="57090"/>
            <a:ext cx="51488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Mississippi Watershed: 3</a:t>
            </a:r>
            <a:r>
              <a:rPr lang="en-US" sz="2000" baseline="30000" dirty="0" smtClean="0"/>
              <a:t>Rd</a:t>
            </a:r>
            <a:r>
              <a:rPr lang="en-US" sz="2000" dirty="0" smtClean="0"/>
              <a:t> largest in the world</a:t>
            </a: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2880732" y="6444734"/>
            <a:ext cx="32483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Amazon, Congo, Mississippi, Nile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3021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http://www.morning-earth.org/Graphic-E/BIOSPHERE/Bios-Place-Images/watershedregion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1" y="152400"/>
            <a:ext cx="9088740" cy="595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0483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http://www.earthscienceeducation.org/Dg-HydrosphereNotPost/USGS-US-WatershedsLot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625" y="457200"/>
            <a:ext cx="9311746" cy="579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2313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0" y="304800"/>
            <a:ext cx="5715000" cy="1143000"/>
          </a:xfrm>
        </p:spPr>
        <p:txBody>
          <a:bodyPr/>
          <a:lstStyle/>
          <a:p>
            <a:r>
              <a:rPr lang="en-US" dirty="0" smtClean="0"/>
              <a:t>17060108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6" descr="Click on the Additional Information for this Watershed link below the ma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3002845"/>
            <a:ext cx="5562600" cy="3830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lick on a Subreg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499" y="0"/>
            <a:ext cx="4876800" cy="3348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5712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</TotalTime>
  <Words>16</Words>
  <Application>Microsoft Office PowerPoint</Application>
  <PresentationFormat>On-screen Show (4:3)</PresentationFormat>
  <Paragraphs>3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PowerPoint Presentation</vt:lpstr>
      <vt:lpstr>PowerPoint Presentation</vt:lpstr>
      <vt:lpstr>PowerPoint Presentation</vt:lpstr>
      <vt:lpstr>17060108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Pollard, Matthew</dc:creator>
  <cp:lastModifiedBy>Pollard, Matthew</cp:lastModifiedBy>
  <cp:revision>4</cp:revision>
  <dcterms:created xsi:type="dcterms:W3CDTF">2014-09-09T19:48:48Z</dcterms:created>
  <dcterms:modified xsi:type="dcterms:W3CDTF">2014-09-09T22:26:31Z</dcterms:modified>
</cp:coreProperties>
</file>